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5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G" initials="YG" lastIdx="1" clrIdx="0">
    <p:extLst>
      <p:ext uri="{19B8F6BF-5375-455C-9EA6-DF929625EA0E}">
        <p15:presenceInfo xmlns:p15="http://schemas.microsoft.com/office/powerpoint/2012/main" userId="Y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4ED304-D7B0-4F16-8ABE-6977BCFB4E3D}" v="4" dt="2024-03-06T20:50:19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ves Guillam" userId="1324f558-a642-4ed6-8d1f-bad105bd6b6f" providerId="ADAL" clId="{734ED304-D7B0-4F16-8ABE-6977BCFB4E3D}"/>
    <pc:docChg chg="custSel modSld">
      <pc:chgData name="Yves Guillam" userId="1324f558-a642-4ed6-8d1f-bad105bd6b6f" providerId="ADAL" clId="{734ED304-D7B0-4F16-8ABE-6977BCFB4E3D}" dt="2024-03-06T20:51:32.003" v="816" actId="20577"/>
      <pc:docMkLst>
        <pc:docMk/>
      </pc:docMkLst>
      <pc:sldChg chg="modSp mod">
        <pc:chgData name="Yves Guillam" userId="1324f558-a642-4ed6-8d1f-bad105bd6b6f" providerId="ADAL" clId="{734ED304-D7B0-4F16-8ABE-6977BCFB4E3D}" dt="2024-03-06T20:36:03.860" v="154" actId="6549"/>
        <pc:sldMkLst>
          <pc:docMk/>
          <pc:sldMk cId="2924731879" sldId="261"/>
        </pc:sldMkLst>
        <pc:spChg chg="mod">
          <ac:chgData name="Yves Guillam" userId="1324f558-a642-4ed6-8d1f-bad105bd6b6f" providerId="ADAL" clId="{734ED304-D7B0-4F16-8ABE-6977BCFB4E3D}" dt="2024-03-06T20:32:49.868" v="1" actId="6549"/>
          <ac:spMkLst>
            <pc:docMk/>
            <pc:sldMk cId="2924731879" sldId="261"/>
            <ac:spMk id="5" creationId="{00000000-0000-0000-0000-000000000000}"/>
          </ac:spMkLst>
        </pc:spChg>
        <pc:spChg chg="mod">
          <ac:chgData name="Yves Guillam" userId="1324f558-a642-4ed6-8d1f-bad105bd6b6f" providerId="ADAL" clId="{734ED304-D7B0-4F16-8ABE-6977BCFB4E3D}" dt="2024-03-06T20:36:03.860" v="154" actId="6549"/>
          <ac:spMkLst>
            <pc:docMk/>
            <pc:sldMk cId="2924731879" sldId="261"/>
            <ac:spMk id="6" creationId="{00000000-0000-0000-0000-000000000000}"/>
          </ac:spMkLst>
        </pc:spChg>
      </pc:sldChg>
      <pc:sldChg chg="addSp delSp modSp mod">
        <pc:chgData name="Yves Guillam" userId="1324f558-a642-4ed6-8d1f-bad105bd6b6f" providerId="ADAL" clId="{734ED304-D7B0-4F16-8ABE-6977BCFB4E3D}" dt="2024-03-06T20:36:12.243" v="156"/>
        <pc:sldMkLst>
          <pc:docMk/>
          <pc:sldMk cId="3501170976" sldId="263"/>
        </pc:sldMkLst>
        <pc:spChg chg="del">
          <ac:chgData name="Yves Guillam" userId="1324f558-a642-4ed6-8d1f-bad105bd6b6f" providerId="ADAL" clId="{734ED304-D7B0-4F16-8ABE-6977BCFB4E3D}" dt="2024-03-06T20:35:03.081" v="75" actId="478"/>
          <ac:spMkLst>
            <pc:docMk/>
            <pc:sldMk cId="3501170976" sldId="263"/>
            <ac:spMk id="2" creationId="{00000000-0000-0000-0000-000000000000}"/>
          </ac:spMkLst>
        </pc:spChg>
        <pc:spChg chg="add mod">
          <ac:chgData name="Yves Guillam" userId="1324f558-a642-4ed6-8d1f-bad105bd6b6f" providerId="ADAL" clId="{734ED304-D7B0-4F16-8ABE-6977BCFB4E3D}" dt="2024-03-06T20:36:12.243" v="156"/>
          <ac:spMkLst>
            <pc:docMk/>
            <pc:sldMk cId="3501170976" sldId="263"/>
            <ac:spMk id="3" creationId="{51C90A02-E5BE-C5BE-8BD0-DBB741450262}"/>
          </ac:spMkLst>
        </pc:spChg>
        <pc:spChg chg="del">
          <ac:chgData name="Yves Guillam" userId="1324f558-a642-4ed6-8d1f-bad105bd6b6f" providerId="ADAL" clId="{734ED304-D7B0-4F16-8ABE-6977BCFB4E3D}" dt="2024-03-06T20:36:11.386" v="155" actId="478"/>
          <ac:spMkLst>
            <pc:docMk/>
            <pc:sldMk cId="3501170976" sldId="263"/>
            <ac:spMk id="11" creationId="{00000000-0000-0000-0000-000000000000}"/>
          </ac:spMkLst>
        </pc:spChg>
        <pc:spChg chg="mod">
          <ac:chgData name="Yves Guillam" userId="1324f558-a642-4ed6-8d1f-bad105bd6b6f" providerId="ADAL" clId="{734ED304-D7B0-4F16-8ABE-6977BCFB4E3D}" dt="2024-03-06T20:34:36.592" v="64" actId="6549"/>
          <ac:spMkLst>
            <pc:docMk/>
            <pc:sldMk cId="3501170976" sldId="263"/>
            <ac:spMk id="18" creationId="{00000000-0000-0000-0000-000000000000}"/>
          </ac:spMkLst>
        </pc:spChg>
        <pc:spChg chg="mod">
          <ac:chgData name="Yves Guillam" userId="1324f558-a642-4ed6-8d1f-bad105bd6b6f" providerId="ADAL" clId="{734ED304-D7B0-4F16-8ABE-6977BCFB4E3D}" dt="2024-03-06T20:35:53.737" v="152" actId="20577"/>
          <ac:spMkLst>
            <pc:docMk/>
            <pc:sldMk cId="3501170976" sldId="263"/>
            <ac:spMk id="20" creationId="{00000000-0000-0000-0000-000000000000}"/>
          </ac:spMkLst>
        </pc:spChg>
      </pc:sldChg>
      <pc:sldChg chg="addSp delSp modSp mod">
        <pc:chgData name="Yves Guillam" userId="1324f558-a642-4ed6-8d1f-bad105bd6b6f" providerId="ADAL" clId="{734ED304-D7B0-4F16-8ABE-6977BCFB4E3D}" dt="2024-03-06T20:47:57.277" v="575"/>
        <pc:sldMkLst>
          <pc:docMk/>
          <pc:sldMk cId="1901760177" sldId="264"/>
        </pc:sldMkLst>
        <pc:spChg chg="add mod">
          <ac:chgData name="Yves Guillam" userId="1324f558-a642-4ed6-8d1f-bad105bd6b6f" providerId="ADAL" clId="{734ED304-D7B0-4F16-8ABE-6977BCFB4E3D}" dt="2024-03-06T20:47:57.277" v="575"/>
          <ac:spMkLst>
            <pc:docMk/>
            <pc:sldMk cId="1901760177" sldId="264"/>
            <ac:spMk id="2" creationId="{F1EBCF36-A6F1-214C-7FBD-2A697D357E38}"/>
          </ac:spMkLst>
        </pc:spChg>
        <pc:spChg chg="del mod">
          <ac:chgData name="Yves Guillam" userId="1324f558-a642-4ed6-8d1f-bad105bd6b6f" providerId="ADAL" clId="{734ED304-D7B0-4F16-8ABE-6977BCFB4E3D}" dt="2024-03-06T20:47:56.431" v="574" actId="478"/>
          <ac:spMkLst>
            <pc:docMk/>
            <pc:sldMk cId="1901760177" sldId="264"/>
            <ac:spMk id="11" creationId="{00000000-0000-0000-0000-000000000000}"/>
          </ac:spMkLst>
        </pc:spChg>
      </pc:sldChg>
      <pc:sldChg chg="addSp delSp modSp mod">
        <pc:chgData name="Yves Guillam" userId="1324f558-a642-4ed6-8d1f-bad105bd6b6f" providerId="ADAL" clId="{734ED304-D7B0-4F16-8ABE-6977BCFB4E3D}" dt="2024-03-06T20:50:13.821" v="756"/>
        <pc:sldMkLst>
          <pc:docMk/>
          <pc:sldMk cId="2820289810" sldId="265"/>
        </pc:sldMkLst>
        <pc:spChg chg="add mod">
          <ac:chgData name="Yves Guillam" userId="1324f558-a642-4ed6-8d1f-bad105bd6b6f" providerId="ADAL" clId="{734ED304-D7B0-4F16-8ABE-6977BCFB4E3D}" dt="2024-03-06T20:50:13.821" v="756"/>
          <ac:spMkLst>
            <pc:docMk/>
            <pc:sldMk cId="2820289810" sldId="265"/>
            <ac:spMk id="2" creationId="{F2CD10E7-5B08-BD52-0BBB-1A374B2A04AF}"/>
          </ac:spMkLst>
        </pc:spChg>
        <pc:spChg chg="mod">
          <ac:chgData name="Yves Guillam" userId="1324f558-a642-4ed6-8d1f-bad105bd6b6f" providerId="ADAL" clId="{734ED304-D7B0-4F16-8ABE-6977BCFB4E3D}" dt="2024-03-06T20:48:48.960" v="655" actId="14100"/>
          <ac:spMkLst>
            <pc:docMk/>
            <pc:sldMk cId="2820289810" sldId="265"/>
            <ac:spMk id="10" creationId="{00000000-0000-0000-0000-000000000000}"/>
          </ac:spMkLst>
        </pc:spChg>
        <pc:spChg chg="del">
          <ac:chgData name="Yves Guillam" userId="1324f558-a642-4ed6-8d1f-bad105bd6b6f" providerId="ADAL" clId="{734ED304-D7B0-4F16-8ABE-6977BCFB4E3D}" dt="2024-03-06T20:48:05.380" v="576" actId="478"/>
          <ac:spMkLst>
            <pc:docMk/>
            <pc:sldMk cId="2820289810" sldId="265"/>
            <ac:spMk id="11" creationId="{00000000-0000-0000-0000-000000000000}"/>
          </ac:spMkLst>
        </pc:spChg>
        <pc:spChg chg="mod">
          <ac:chgData name="Yves Guillam" userId="1324f558-a642-4ed6-8d1f-bad105bd6b6f" providerId="ADAL" clId="{734ED304-D7B0-4F16-8ABE-6977BCFB4E3D}" dt="2024-03-06T20:44:51.474" v="160" actId="6549"/>
          <ac:spMkLst>
            <pc:docMk/>
            <pc:sldMk cId="2820289810" sldId="265"/>
            <ac:spMk id="18" creationId="{00000000-0000-0000-0000-000000000000}"/>
          </ac:spMkLst>
        </pc:spChg>
        <pc:spChg chg="mod">
          <ac:chgData name="Yves Guillam" userId="1324f558-a642-4ed6-8d1f-bad105bd6b6f" providerId="ADAL" clId="{734ED304-D7B0-4F16-8ABE-6977BCFB4E3D}" dt="2024-03-06T20:49:38.671" v="754" actId="6549"/>
          <ac:spMkLst>
            <pc:docMk/>
            <pc:sldMk cId="2820289810" sldId="265"/>
            <ac:spMk id="20" creationId="{00000000-0000-0000-0000-000000000000}"/>
          </ac:spMkLst>
        </pc:spChg>
      </pc:sldChg>
      <pc:sldChg chg="addSp delSp modSp mod">
        <pc:chgData name="Yves Guillam" userId="1324f558-a642-4ed6-8d1f-bad105bd6b6f" providerId="ADAL" clId="{734ED304-D7B0-4F16-8ABE-6977BCFB4E3D}" dt="2024-03-06T20:51:32.003" v="816" actId="20577"/>
        <pc:sldMkLst>
          <pc:docMk/>
          <pc:sldMk cId="869446465" sldId="267"/>
        </pc:sldMkLst>
        <pc:spChg chg="add mod">
          <ac:chgData name="Yves Guillam" userId="1324f558-a642-4ed6-8d1f-bad105bd6b6f" providerId="ADAL" clId="{734ED304-D7B0-4F16-8ABE-6977BCFB4E3D}" dt="2024-03-06T20:50:19.787" v="758"/>
          <ac:spMkLst>
            <pc:docMk/>
            <pc:sldMk cId="869446465" sldId="267"/>
            <ac:spMk id="2" creationId="{C1CF8760-6B17-2ED4-4174-642BB8D41EF2}"/>
          </ac:spMkLst>
        </pc:spChg>
        <pc:spChg chg="del">
          <ac:chgData name="Yves Guillam" userId="1324f558-a642-4ed6-8d1f-bad105bd6b6f" providerId="ADAL" clId="{734ED304-D7B0-4F16-8ABE-6977BCFB4E3D}" dt="2024-03-06T20:50:18.941" v="757" actId="478"/>
          <ac:spMkLst>
            <pc:docMk/>
            <pc:sldMk cId="869446465" sldId="267"/>
            <ac:spMk id="11" creationId="{00000000-0000-0000-0000-000000000000}"/>
          </ac:spMkLst>
        </pc:spChg>
        <pc:spChg chg="mod">
          <ac:chgData name="Yves Guillam" userId="1324f558-a642-4ed6-8d1f-bad105bd6b6f" providerId="ADAL" clId="{734ED304-D7B0-4F16-8ABE-6977BCFB4E3D}" dt="2024-03-06T20:45:21.182" v="173" actId="20577"/>
          <ac:spMkLst>
            <pc:docMk/>
            <pc:sldMk cId="869446465" sldId="267"/>
            <ac:spMk id="18" creationId="{00000000-0000-0000-0000-000000000000}"/>
          </ac:spMkLst>
        </pc:spChg>
        <pc:spChg chg="mod">
          <ac:chgData name="Yves Guillam" userId="1324f558-a642-4ed6-8d1f-bad105bd6b6f" providerId="ADAL" clId="{734ED304-D7B0-4F16-8ABE-6977BCFB4E3D}" dt="2024-03-06T20:51:32.003" v="816" actId="20577"/>
          <ac:spMkLst>
            <pc:docMk/>
            <pc:sldMk cId="869446465" sldId="267"/>
            <ac:spMk id="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2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6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1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0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5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5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7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2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1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9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607B9-320D-44EF-BA6A-E6657E58B7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1C66A-2519-421C-8B04-9CEAF17F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6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92510" y="2280754"/>
            <a:ext cx="1103555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Conference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of the IHO Hydrographic Commission on Antarctica</a:t>
            </a:r>
          </a:p>
          <a:p>
            <a:pPr algn="ctr"/>
            <a:br>
              <a:rPr lang="en-US" dirty="0"/>
            </a:br>
            <a:endParaRPr lang="en-US" dirty="0"/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National Report (HCA Member State)</a:t>
            </a: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item 07.2A</a:t>
            </a:r>
          </a:p>
        </p:txBody>
      </p:sp>
      <p:sp>
        <p:nvSpPr>
          <p:cNvPr id="6" name="Footer Placeholder 5"/>
          <p:cNvSpPr txBox="1">
            <a:spLocks/>
          </p:cNvSpPr>
          <p:nvPr/>
        </p:nvSpPr>
        <p:spPr>
          <a:xfrm>
            <a:off x="439275" y="6231582"/>
            <a:ext cx="10990730" cy="50165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HCA-19, Venice, Italy (hybrid), 15 – 18 April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319" y="0"/>
            <a:ext cx="3437937" cy="114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73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14" name="Group 13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8" name="Title 1"/>
          <p:cNvSpPr txBox="1">
            <a:spLocks/>
          </p:cNvSpPr>
          <p:nvPr/>
        </p:nvSpPr>
        <p:spPr>
          <a:xfrm>
            <a:off x="1879132" y="0"/>
            <a:ext cx="10312868" cy="9424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Surveys and charting progress in Antarctica since HCA-18 (May 2022)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86522" y="2111827"/>
            <a:ext cx="101475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Requirements identified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Areas surveyed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New charts produced (INT, national, ENC)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Risk assessment studies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Impact of ATCM Resolutions (such as ATCM42, Resolution 6 (2019) on surveys, data collection and sharing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Metadata forwarded to HCA HPWG / HCA GIS?</a:t>
            </a:r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51C90A02-E5BE-C5BE-8BD0-DBB741450262}"/>
              </a:ext>
            </a:extLst>
          </p:cNvPr>
          <p:cNvSpPr txBox="1">
            <a:spLocks/>
          </p:cNvSpPr>
          <p:nvPr/>
        </p:nvSpPr>
        <p:spPr>
          <a:xfrm>
            <a:off x="439275" y="6231582"/>
            <a:ext cx="10990730" cy="50165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HCA-19, Venice, Italy (hybrid), 15 – 18 April 2024</a:t>
            </a:r>
          </a:p>
        </p:txBody>
      </p:sp>
    </p:spTree>
    <p:extLst>
      <p:ext uri="{BB962C8B-B14F-4D97-AF65-F5344CB8AC3E}">
        <p14:creationId xmlns:p14="http://schemas.microsoft.com/office/powerpoint/2010/main" val="3501170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14" name="Group 13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8" name="Title 1"/>
          <p:cNvSpPr txBox="1">
            <a:spLocks/>
          </p:cNvSpPr>
          <p:nvPr/>
        </p:nvSpPr>
        <p:spPr>
          <a:xfrm>
            <a:off x="1879132" y="0"/>
            <a:ext cx="10312868" cy="9424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Relations with Other Organizations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86522" y="2111827"/>
            <a:ext cx="101475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scientific and polar institutes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cruise vessels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hydrographic data </a:t>
            </a:r>
            <a:r>
              <a:rPr lang="en-AU" sz="2400" u="sng" dirty="0">
                <a:latin typeface="Arial" panose="020B0604020202020204" pitchFamily="34" charset="0"/>
                <a:cs typeface="Arial" panose="020B0604020202020204" pitchFamily="34" charset="0"/>
              </a:rPr>
              <a:t>received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from other organizations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hydrographic data </a:t>
            </a:r>
            <a:r>
              <a:rPr lang="en-AU" sz="2400" u="sng" dirty="0"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to other primary charting authorities and/or GEBCO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Seabed 2030</a:t>
            </a:r>
          </a:p>
        </p:txBody>
      </p:sp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F1EBCF36-A6F1-214C-7FBD-2A697D357E38}"/>
              </a:ext>
            </a:extLst>
          </p:cNvPr>
          <p:cNvSpPr txBox="1">
            <a:spLocks/>
          </p:cNvSpPr>
          <p:nvPr/>
        </p:nvSpPr>
        <p:spPr>
          <a:xfrm>
            <a:off x="439275" y="6231582"/>
            <a:ext cx="10990730" cy="50165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HCA-19, Venice, Italy (hybrid), 15 – 18 April 2024</a:t>
            </a:r>
          </a:p>
        </p:txBody>
      </p:sp>
    </p:spTree>
    <p:extLst>
      <p:ext uri="{BB962C8B-B14F-4D97-AF65-F5344CB8AC3E}">
        <p14:creationId xmlns:p14="http://schemas.microsoft.com/office/powerpoint/2010/main" val="190176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14" name="Group 13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8" name="Title 1"/>
          <p:cNvSpPr txBox="1">
            <a:spLocks/>
          </p:cNvSpPr>
          <p:nvPr/>
        </p:nvSpPr>
        <p:spPr>
          <a:xfrm>
            <a:off x="1879132" y="0"/>
            <a:ext cx="10312868" cy="9424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Planned Activities for 2024-2025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02851" y="2106385"/>
            <a:ext cx="101475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Priorities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New surveys, coordination with other bodies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New charts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Plans for a coordinated development of S-100 products and Electronic Navigational Data Services (ENDS) in the region*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2014" y="5192486"/>
            <a:ext cx="4906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*See WENDWG14 List of Decisions and Actions</a:t>
            </a:r>
          </a:p>
        </p:txBody>
      </p:sp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F2CD10E7-5B08-BD52-0BBB-1A374B2A04AF}"/>
              </a:ext>
            </a:extLst>
          </p:cNvPr>
          <p:cNvSpPr txBox="1">
            <a:spLocks/>
          </p:cNvSpPr>
          <p:nvPr/>
        </p:nvSpPr>
        <p:spPr>
          <a:xfrm>
            <a:off x="439275" y="6231582"/>
            <a:ext cx="10990730" cy="50165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HCA-19, Venice, Italy (hybrid), 15 – 18 April 2024</a:t>
            </a:r>
          </a:p>
        </p:txBody>
      </p:sp>
    </p:spTree>
    <p:extLst>
      <p:ext uri="{BB962C8B-B14F-4D97-AF65-F5344CB8AC3E}">
        <p14:creationId xmlns:p14="http://schemas.microsoft.com/office/powerpoint/2010/main" val="2820289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14" name="Group 13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8" name="Title 1"/>
          <p:cNvSpPr txBox="1">
            <a:spLocks/>
          </p:cNvSpPr>
          <p:nvPr/>
        </p:nvSpPr>
        <p:spPr>
          <a:xfrm>
            <a:off x="1879132" y="49052"/>
            <a:ext cx="10312868" cy="9424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Other matters of relevance to HCA, particular issues that may require HCA consideration and/or may need to be reported to IRCC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86522" y="2111827"/>
            <a:ext cx="101475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Activities in relation to climate change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Initial inputs for discussion under HCA-19 agenda item 8.1 (revision of the Strategic Plan in relation to HCA activities)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>
                <a:latin typeface="Arial" panose="020B0604020202020204" pitchFamily="34" charset="0"/>
                <a:cs typeface="Arial" panose="020B0604020202020204" pitchFamily="34" charset="0"/>
              </a:rPr>
              <a:t>Participation envisaged in ATCM-46, Kochi, India?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Recommendations, Actions to be considered by HCA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- …</a:t>
            </a:r>
          </a:p>
          <a:p>
            <a:pPr lvl="1">
              <a:defRPr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- …</a:t>
            </a:r>
          </a:p>
        </p:txBody>
      </p:sp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C1CF8760-6B17-2ED4-4174-642BB8D41EF2}"/>
              </a:ext>
            </a:extLst>
          </p:cNvPr>
          <p:cNvSpPr txBox="1">
            <a:spLocks/>
          </p:cNvSpPr>
          <p:nvPr/>
        </p:nvSpPr>
        <p:spPr>
          <a:xfrm>
            <a:off x="439275" y="6231582"/>
            <a:ext cx="10990730" cy="50165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HCA-19, Venice, Italy (hybrid), 15 – 18 April 2024</a:t>
            </a:r>
          </a:p>
        </p:txBody>
      </p:sp>
    </p:spTree>
    <p:extLst>
      <p:ext uri="{BB962C8B-B14F-4D97-AF65-F5344CB8AC3E}">
        <p14:creationId xmlns:p14="http://schemas.microsoft.com/office/powerpoint/2010/main" val="869446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291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Yves Guillam</cp:lastModifiedBy>
  <cp:revision>46</cp:revision>
  <dcterms:created xsi:type="dcterms:W3CDTF">2020-10-07T13:12:22Z</dcterms:created>
  <dcterms:modified xsi:type="dcterms:W3CDTF">2024-03-06T20:51:32Z</dcterms:modified>
</cp:coreProperties>
</file>